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2" d="100"/>
          <a:sy n="62" d="100"/>
        </p:scale>
        <p:origin x="1400" y="56"/>
      </p:cViewPr>
      <p:guideLst>
        <p:guide orient="horz" pos="213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57607" cy="57607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tiff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C:\Users\genchanghsu\Desktop\2023_Ant_Hitchhiking_on_Vehicles_in_Taiwan\03_Outputs\Figures\Cases_map.tiffCases_map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36525" y="663575"/>
            <a:ext cx="5902960" cy="486156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481191" y="376055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20200905_110240"/>
          <p:cNvPicPr>
            <a:picLocks noChangeAspect="1"/>
          </p:cNvPicPr>
          <p:nvPr/>
        </p:nvPicPr>
        <p:blipFill>
          <a:blip r:embed="rId2"/>
          <a:srcRect l="9564" r="12317"/>
          <a:stretch>
            <a:fillRect/>
          </a:stretch>
        </p:blipFill>
        <p:spPr>
          <a:xfrm>
            <a:off x="6202045" y="836295"/>
            <a:ext cx="2574925" cy="1967230"/>
          </a:xfrm>
          <a:prstGeom prst="rect">
            <a:avLst/>
          </a:prstGeom>
        </p:spPr>
      </p:pic>
      <p:pic>
        <p:nvPicPr>
          <p:cNvPr id="3" name="Picture 2" descr="194307018_508000430542931_7073338348036023116_n"/>
          <p:cNvPicPr>
            <a:picLocks noChangeAspect="1"/>
          </p:cNvPicPr>
          <p:nvPr/>
        </p:nvPicPr>
        <p:blipFill>
          <a:blip r:embed="rId3"/>
          <a:srcRect t="25266" b="36952"/>
          <a:stretch>
            <a:fillRect/>
          </a:stretch>
        </p:blipFill>
        <p:spPr>
          <a:xfrm>
            <a:off x="6202045" y="3256280"/>
            <a:ext cx="2573020" cy="1957070"/>
          </a:xfrm>
          <a:prstGeom prst="rect">
            <a:avLst/>
          </a:prstGeom>
        </p:spPr>
      </p:pic>
      <p:sp>
        <p:nvSpPr>
          <p:cNvPr id="6" name="文字方塊 4"/>
          <p:cNvSpPr txBox="1"/>
          <p:nvPr/>
        </p:nvSpPr>
        <p:spPr>
          <a:xfrm>
            <a:off x="6144756" y="376055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4"/>
          <p:cNvSpPr txBox="1"/>
          <p:nvPr/>
        </p:nvSpPr>
        <p:spPr>
          <a:xfrm>
            <a:off x="6126976" y="2785822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WPS Presentation</Application>
  <PresentationFormat>On-screen Show (4:3)</PresentationFormat>
  <Paragraphs>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SimSun</vt:lpstr>
      <vt:lpstr>Wingdings</vt:lpstr>
      <vt:lpstr>Microsoft YaHei</vt:lpstr>
      <vt:lpstr>Arial Unicode MS</vt:lpstr>
      <vt:lpstr>PMingLiU</vt:lpstr>
      <vt:lpstr>Calibri</vt:lpstr>
      <vt:lpstr>Office 佈景主題</vt:lpstr>
      <vt:lpstr>PowerPoint 演示文稿</vt:lpstr>
    </vt:vector>
  </TitlesOfParts>
  <Company>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.</dc:creator>
  <cp:lastModifiedBy>genchanghsu</cp:lastModifiedBy>
  <cp:revision>6</cp:revision>
  <dcterms:created xsi:type="dcterms:W3CDTF">2023-06-18T15:08:00Z</dcterms:created>
  <dcterms:modified xsi:type="dcterms:W3CDTF">2023-06-20T06:32:10Z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8572673CAE3C407482EB460DB8B871ED</vt:lpwstr>
  </property>
  <property fmtid="{D5CDD505-2E9C-101B-9397-08002B2CF9AE}" pid="3" name="KSOProductBuildVer">
    <vt:lpwstr>1033-11.2.0.11537</vt:lpwstr>
  </property>
</Properties>
</file>

<file path=docProps/thumbnail.jpeg>
</file>